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8" roundtripDataSignature="AMtx7mjHmL/2yqp+AiGW8gpEzPPPdI0m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4" name="Google Shape;2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0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Google Shape;13;p30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Google Shape;14;p30"/>
          <p:cNvSpPr txBox="1"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0"/>
          <p:cNvSpPr txBox="1"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dt" idx="10"/>
          </p:nvPr>
        </p:nvSpPr>
        <p:spPr>
          <a:xfrm>
            <a:off x="3276600" y="390525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0"/>
          <p:cNvSpPr txBox="1">
            <a:spLocks noGrp="1"/>
          </p:cNvSpPr>
          <p:nvPr>
            <p:ph type="ftr" idx="11"/>
          </p:nvPr>
        </p:nvSpPr>
        <p:spPr>
          <a:xfrm>
            <a:off x="3218688" y="6356350"/>
            <a:ext cx="4736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0"/>
          <p:cNvSpPr txBox="1">
            <a:spLocks noGrp="1"/>
          </p:cNvSpPr>
          <p:nvPr>
            <p:ph type="sldNum" idx="12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" name="Google Shape;84;p39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9"/>
          <p:cNvSpPr txBox="1">
            <a:spLocks noGrp="1"/>
          </p:cNvSpPr>
          <p:nvPr>
            <p:ph type="body" idx="1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86" name="Google Shape;86;p39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9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9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39"/>
          <p:cNvSpPr txBox="1">
            <a:spLocks noGrp="1"/>
          </p:cNvSpPr>
          <p:nvPr>
            <p:ph type="body" idx="2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0" name="Google Shape;90;p39"/>
          <p:cNvSpPr txBox="1">
            <a:spLocks noGrp="1"/>
          </p:cNvSpPr>
          <p:nvPr>
            <p:ph type="body" idx="3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">
  <p:cSld name="4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0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40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0"/>
          <p:cNvSpPr txBox="1">
            <a:spLocks noGrp="1"/>
          </p:cNvSpPr>
          <p:nvPr>
            <p:ph type="body" idx="1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5" name="Google Shape;95;p40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0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0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40"/>
          <p:cNvSpPr txBox="1">
            <a:spLocks noGrp="1"/>
          </p:cNvSpPr>
          <p:nvPr>
            <p:ph type="body" idx="2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9" name="Google Shape;99;p40"/>
          <p:cNvSpPr txBox="1">
            <a:spLocks noGrp="1"/>
          </p:cNvSpPr>
          <p:nvPr>
            <p:ph type="body" idx="3"/>
          </p:nvPr>
        </p:nvSpPr>
        <p:spPr>
          <a:xfrm>
            <a:off x="45720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00" name="Google Shape;100;p40"/>
          <p:cNvSpPr txBox="1">
            <a:spLocks noGrp="1"/>
          </p:cNvSpPr>
          <p:nvPr>
            <p:ph type="body" idx="4"/>
          </p:nvPr>
        </p:nvSpPr>
        <p:spPr>
          <a:xfrm>
            <a:off x="45720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1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41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1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1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1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2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42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2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2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3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43"/>
          <p:cNvSpPr txBox="1"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43"/>
          <p:cNvSpPr txBox="1">
            <a:spLocks noGrp="1"/>
          </p:cNvSpPr>
          <p:nvPr>
            <p:ph type="body" idx="1"/>
          </p:nvPr>
        </p:nvSpPr>
        <p:spPr>
          <a:xfrm>
            <a:off x="4762052" y="990600"/>
            <a:ext cx="3566160" cy="513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16" name="Google Shape;116;p43"/>
          <p:cNvSpPr txBox="1">
            <a:spLocks noGrp="1"/>
          </p:cNvSpPr>
          <p:nvPr>
            <p:ph type="body" idx="2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7" name="Google Shape;117;p43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43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3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4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44"/>
          <p:cNvSpPr txBox="1"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4"/>
          <p:cNvSpPr txBox="1">
            <a:spLocks noGrp="1"/>
          </p:cNvSpPr>
          <p:nvPr>
            <p:ph type="body" idx="1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4" name="Google Shape;124;p44"/>
          <p:cNvSpPr txBox="1">
            <a:spLocks noGrp="1"/>
          </p:cNvSpPr>
          <p:nvPr>
            <p:ph type="dt" idx="10"/>
          </p:nvPr>
        </p:nvSpPr>
        <p:spPr>
          <a:xfrm>
            <a:off x="161365" y="6124014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44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38637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4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44"/>
          <p:cNvSpPr>
            <a:spLocks noGrp="1"/>
          </p:cNvSpPr>
          <p:nvPr>
            <p:ph type="pic" idx="2"/>
          </p:nvPr>
        </p:nvSpPr>
        <p:spPr>
          <a:xfrm>
            <a:off x="4760258" y="990600"/>
            <a:ext cx="4096512" cy="561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 type="picTx">
  <p:cSld name="PICTURE_WITH_CAPTIO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5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45"/>
          <p:cNvSpPr txBox="1"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5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6858000" cy="363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2" name="Google Shape;132;p45"/>
          <p:cNvSpPr txBox="1">
            <a:spLocks noGrp="1"/>
          </p:cNvSpPr>
          <p:nvPr>
            <p:ph type="body" idx="1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3" name="Google Shape;133;p45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45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5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Pictures with Caption">
  <p:cSld name="4 Pictures with 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6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8" name="Google Shape;138;p46"/>
          <p:cNvSpPr txBox="1"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6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3006726" cy="363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0" name="Google Shape;140;p46"/>
          <p:cNvSpPr txBox="1">
            <a:spLocks noGrp="1"/>
          </p:cNvSpPr>
          <p:nvPr>
            <p:ph type="body" idx="1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1" name="Google Shape;141;p46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6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46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p46"/>
          <p:cNvSpPr>
            <a:spLocks noGrp="1"/>
          </p:cNvSpPr>
          <p:nvPr>
            <p:ph type="pic" idx="3"/>
          </p:nvPr>
        </p:nvSpPr>
        <p:spPr>
          <a:xfrm>
            <a:off x="3352800" y="268288"/>
            <a:ext cx="4701988" cy="177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5" name="Google Shape;145;p46"/>
          <p:cNvSpPr>
            <a:spLocks noGrp="1"/>
          </p:cNvSpPr>
          <p:nvPr>
            <p:ph type="pic" idx="4"/>
          </p:nvPr>
        </p:nvSpPr>
        <p:spPr>
          <a:xfrm>
            <a:off x="3352800" y="2131935"/>
            <a:ext cx="2304288" cy="177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6" name="Google Shape;146;p46"/>
          <p:cNvSpPr>
            <a:spLocks noGrp="1"/>
          </p:cNvSpPr>
          <p:nvPr>
            <p:ph type="pic" idx="5"/>
          </p:nvPr>
        </p:nvSpPr>
        <p:spPr>
          <a:xfrm>
            <a:off x="5750500" y="2131935"/>
            <a:ext cx="2304288" cy="177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4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7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47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7"/>
          <p:cNvSpPr txBox="1">
            <a:spLocks noGrp="1"/>
          </p:cNvSpPr>
          <p:nvPr>
            <p:ph type="body" idx="1"/>
          </p:nvPr>
        </p:nvSpPr>
        <p:spPr>
          <a:xfrm rot="5400000">
            <a:off x="1753206" y="913793"/>
            <a:ext cx="3916363" cy="650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151" name="Google Shape;151;p47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47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47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8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Google Shape;156;p48"/>
          <p:cNvSpPr txBox="1">
            <a:spLocks noGrp="1"/>
          </p:cNvSpPr>
          <p:nvPr>
            <p:ph type="title"/>
          </p:nvPr>
        </p:nvSpPr>
        <p:spPr>
          <a:xfrm rot="5400000">
            <a:off x="5659577" y="2919646"/>
            <a:ext cx="5090739" cy="1322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8"/>
          <p:cNvSpPr txBox="1">
            <a:spLocks noGrp="1"/>
          </p:cNvSpPr>
          <p:nvPr>
            <p:ph type="body" idx="1"/>
          </p:nvPr>
        </p:nvSpPr>
        <p:spPr>
          <a:xfrm rot="5400000">
            <a:off x="912206" y="580419"/>
            <a:ext cx="5109789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158" name="Google Shape;158;p48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8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8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21;p31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dt" idx="10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icture">
  <p:cSld name="Title Slide with Pictur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2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" name="Google Shape;28;p32"/>
          <p:cNvSpPr txBox="1"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dt" idx="10"/>
          </p:nvPr>
        </p:nvSpPr>
        <p:spPr>
          <a:xfrm>
            <a:off x="3276600" y="389965"/>
            <a:ext cx="54998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ftr" idx="11"/>
          </p:nvPr>
        </p:nvSpPr>
        <p:spPr>
          <a:xfrm>
            <a:off x="3213847" y="6356350"/>
            <a:ext cx="47341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sldNum" idx="12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2"/>
          <p:cNvSpPr>
            <a:spLocks noGrp="1"/>
          </p:cNvSpPr>
          <p:nvPr>
            <p:ph type="pic" idx="2"/>
          </p:nvPr>
        </p:nvSpPr>
        <p:spPr>
          <a:xfrm>
            <a:off x="3200400" y="2877671"/>
            <a:ext cx="5646867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32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Picture">
  <p:cSld name="Title, Content, and Pictur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3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" name="Google Shape;37;p33"/>
          <p:cNvSpPr txBox="1"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3"/>
          <p:cNvSpPr txBox="1">
            <a:spLocks noGrp="1"/>
          </p:cNvSpPr>
          <p:nvPr>
            <p:ph type="body" idx="1"/>
          </p:nvPr>
        </p:nvSpPr>
        <p:spPr>
          <a:xfrm>
            <a:off x="2178423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dt" idx="10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ftr" idx="11"/>
          </p:nvPr>
        </p:nvSpPr>
        <p:spPr>
          <a:xfrm>
            <a:off x="2178423" y="6356350"/>
            <a:ext cx="49268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sldNum" idx="12"/>
          </p:nvPr>
        </p:nvSpPr>
        <p:spPr>
          <a:xfrm>
            <a:off x="3316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33"/>
          <p:cNvSpPr>
            <a:spLocks noGrp="1"/>
          </p:cNvSpPr>
          <p:nvPr>
            <p:ph type="pic" idx="2"/>
          </p:nvPr>
        </p:nvSpPr>
        <p:spPr>
          <a:xfrm>
            <a:off x="269875" y="1976718"/>
            <a:ext cx="1645920" cy="462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4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dt" idx="10"/>
          </p:nvPr>
        </p:nvSpPr>
        <p:spPr>
          <a:xfrm>
            <a:off x="5562600" y="6356350"/>
            <a:ext cx="1622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53115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with Picture">
  <p:cSld name="Section with Pictur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" name="Google Shape;52;p35"/>
          <p:cNvSpPr txBox="1"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35"/>
          <p:cNvSpPr txBox="1">
            <a:spLocks noGrp="1"/>
          </p:cNvSpPr>
          <p:nvPr>
            <p:ph type="sldNum" idx="12"/>
          </p:nvPr>
        </p:nvSpPr>
        <p:spPr>
          <a:xfrm>
            <a:off x="351212" y="6104965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35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2971800" cy="443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6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8" name="Google Shape;58;p36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6"/>
          <p:cNvSpPr txBox="1">
            <a:spLocks noGrp="1"/>
          </p:cNvSpPr>
          <p:nvPr>
            <p:ph type="body" idx="1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2"/>
          </p:nvPr>
        </p:nvSpPr>
        <p:spPr>
          <a:xfrm>
            <a:off x="428244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37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 txBox="1"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37"/>
          <p:cNvSpPr txBox="1">
            <a:spLocks noGrp="1"/>
          </p:cNvSpPr>
          <p:nvPr>
            <p:ph type="body" idx="2"/>
          </p:nvPr>
        </p:nvSpPr>
        <p:spPr>
          <a:xfrm>
            <a:off x="457200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body" idx="3"/>
          </p:nvPr>
        </p:nvSpPr>
        <p:spPr>
          <a:xfrm>
            <a:off x="4279391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body" idx="4"/>
          </p:nvPr>
        </p:nvSpPr>
        <p:spPr>
          <a:xfrm>
            <a:off x="4279391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7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7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8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38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body" idx="1"/>
          </p:nvPr>
        </p:nvSpPr>
        <p:spPr>
          <a:xfrm>
            <a:off x="457199" y="2214562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78" name="Google Shape;78;p38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8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body" idx="2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29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29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"/>
          <p:cNvSpPr txBox="1">
            <a:spLocks noGrp="1"/>
          </p:cNvSpPr>
          <p:nvPr>
            <p:ph type="ctrTitle"/>
          </p:nvPr>
        </p:nvSpPr>
        <p:spPr>
          <a:xfrm>
            <a:off x="3200400" y="4992673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40"/>
              <a:buFont typeface="Century Gothic"/>
              <a:buNone/>
            </a:pPr>
            <a:r>
              <a:rPr lang="en-US" sz="4140"/>
              <a:t>Encuadres</a:t>
            </a:r>
            <a:br>
              <a:rPr lang="en-US" sz="4140"/>
            </a:br>
            <a:r>
              <a:rPr lang="en-US" sz="4140"/>
              <a:t>Movimientos de cámaras y ángulos</a:t>
            </a:r>
            <a:endParaRPr sz="4140"/>
          </a:p>
        </p:txBody>
      </p:sp>
      <p:sp>
        <p:nvSpPr>
          <p:cNvPr id="166" name="Google Shape;166;p1"/>
          <p:cNvSpPr txBox="1">
            <a:spLocks noGrp="1"/>
          </p:cNvSpPr>
          <p:nvPr>
            <p:ph type="subTitle" idx="1"/>
          </p:nvPr>
        </p:nvSpPr>
        <p:spPr>
          <a:xfrm>
            <a:off x="3213100" y="6054244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Dr. Víctor H. Martinez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"/>
          <p:cNvSpPr txBox="1">
            <a:spLocks noGrp="1"/>
          </p:cNvSpPr>
          <p:nvPr>
            <p:ph type="title"/>
          </p:nvPr>
        </p:nvSpPr>
        <p:spPr>
          <a:xfrm>
            <a:off x="457199" y="303028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227" name="Google Shape;227;p10"/>
          <p:cNvSpPr txBox="1">
            <a:spLocks noGrp="1"/>
          </p:cNvSpPr>
          <p:nvPr>
            <p:ph type="body" idx="1"/>
          </p:nvPr>
        </p:nvSpPr>
        <p:spPr>
          <a:xfrm>
            <a:off x="457199" y="1448243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Primer plano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234" name="Google Shape;234;p11"/>
          <p:cNvSpPr txBox="1">
            <a:spLocks noGrp="1"/>
          </p:cNvSpPr>
          <p:nvPr>
            <p:ph type="body" idx="1"/>
          </p:nvPr>
        </p:nvSpPr>
        <p:spPr>
          <a:xfrm>
            <a:off x="457199" y="2438400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Close-up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detalle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0"/>
          <p:cNvSpPr txBox="1">
            <a:spLocks noGrp="1"/>
          </p:cNvSpPr>
          <p:nvPr>
            <p:ph type="title"/>
          </p:nvPr>
        </p:nvSpPr>
        <p:spPr>
          <a:xfrm>
            <a:off x="457199" y="28973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289" name="Google Shape;289;p20"/>
          <p:cNvSpPr txBox="1">
            <a:spLocks noGrp="1"/>
          </p:cNvSpPr>
          <p:nvPr>
            <p:ph type="body" idx="1"/>
          </p:nvPr>
        </p:nvSpPr>
        <p:spPr>
          <a:xfrm>
            <a:off x="457199" y="143495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Normal o neutro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2"/>
          <p:cNvSpPr txBox="1">
            <a:spLocks noGrp="1"/>
          </p:cNvSpPr>
          <p:nvPr>
            <p:ph type="title"/>
          </p:nvPr>
        </p:nvSpPr>
        <p:spPr>
          <a:xfrm>
            <a:off x="457199" y="28973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301" name="Google Shape;301;p22"/>
          <p:cNvSpPr txBox="1">
            <a:spLocks noGrp="1"/>
          </p:cNvSpPr>
          <p:nvPr>
            <p:ph type="body" idx="1"/>
          </p:nvPr>
        </p:nvSpPr>
        <p:spPr>
          <a:xfrm>
            <a:off x="457199" y="143495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Picado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3"/>
          <p:cNvSpPr txBox="1">
            <a:spLocks noGrp="1"/>
          </p:cNvSpPr>
          <p:nvPr>
            <p:ph type="title"/>
          </p:nvPr>
        </p:nvSpPr>
        <p:spPr>
          <a:xfrm>
            <a:off x="457199" y="27644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307" name="Google Shape;307;p23"/>
          <p:cNvSpPr txBox="1">
            <a:spLocks noGrp="1"/>
          </p:cNvSpPr>
          <p:nvPr>
            <p:ph type="body" idx="1"/>
          </p:nvPr>
        </p:nvSpPr>
        <p:spPr>
          <a:xfrm>
            <a:off x="457199" y="142166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Contrapicado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4"/>
          <p:cNvSpPr txBox="1">
            <a:spLocks noGrp="1"/>
          </p:cNvSpPr>
          <p:nvPr>
            <p:ph type="title"/>
          </p:nvPr>
        </p:nvSpPr>
        <p:spPr>
          <a:xfrm>
            <a:off x="457199" y="28973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313" name="Google Shape;313;p24"/>
          <p:cNvSpPr txBox="1">
            <a:spLocks noGrp="1"/>
          </p:cNvSpPr>
          <p:nvPr>
            <p:ph type="body" idx="1"/>
          </p:nvPr>
        </p:nvSpPr>
        <p:spPr>
          <a:xfrm>
            <a:off x="457199" y="143495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Nadir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5"/>
          <p:cNvSpPr txBox="1">
            <a:spLocks noGrp="1"/>
          </p:cNvSpPr>
          <p:nvPr>
            <p:ph type="title"/>
          </p:nvPr>
        </p:nvSpPr>
        <p:spPr>
          <a:xfrm>
            <a:off x="457199" y="27644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319" name="Google Shape;319;p25"/>
          <p:cNvSpPr txBox="1">
            <a:spLocks noGrp="1"/>
          </p:cNvSpPr>
          <p:nvPr>
            <p:ph type="body" idx="1"/>
          </p:nvPr>
        </p:nvSpPr>
        <p:spPr>
          <a:xfrm>
            <a:off x="457199" y="142166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Cenital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6"/>
          <p:cNvSpPr txBox="1">
            <a:spLocks noGrp="1"/>
          </p:cNvSpPr>
          <p:nvPr>
            <p:ph type="title"/>
          </p:nvPr>
        </p:nvSpPr>
        <p:spPr>
          <a:xfrm>
            <a:off x="457199" y="263156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325" name="Google Shape;325;p26"/>
          <p:cNvSpPr txBox="1">
            <a:spLocks noGrp="1"/>
          </p:cNvSpPr>
          <p:nvPr>
            <p:ph type="body" idx="1"/>
          </p:nvPr>
        </p:nvSpPr>
        <p:spPr>
          <a:xfrm>
            <a:off x="497071" y="1408371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Holándes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"/>
          <p:cNvSpPr txBox="1">
            <a:spLocks noGrp="1"/>
          </p:cNvSpPr>
          <p:nvPr>
            <p:ph type="title"/>
          </p:nvPr>
        </p:nvSpPr>
        <p:spPr>
          <a:xfrm>
            <a:off x="457199" y="263156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331" name="Google Shape;331;p27"/>
          <p:cNvSpPr txBox="1">
            <a:spLocks noGrp="1"/>
          </p:cNvSpPr>
          <p:nvPr>
            <p:ph type="body" idx="1"/>
          </p:nvPr>
        </p:nvSpPr>
        <p:spPr>
          <a:xfrm>
            <a:off x="457199" y="1408371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Subjetiva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8"/>
          <p:cNvSpPr txBox="1">
            <a:spLocks noGrp="1"/>
          </p:cNvSpPr>
          <p:nvPr>
            <p:ph type="title"/>
          </p:nvPr>
        </p:nvSpPr>
        <p:spPr>
          <a:xfrm>
            <a:off x="457199" y="28973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Ángulos de la cámara</a:t>
            </a:r>
            <a:endParaRPr/>
          </a:p>
        </p:txBody>
      </p:sp>
      <p:sp>
        <p:nvSpPr>
          <p:cNvPr id="337" name="Google Shape;337;p28"/>
          <p:cNvSpPr txBox="1">
            <a:spLocks noGrp="1"/>
          </p:cNvSpPr>
          <p:nvPr>
            <p:ph type="body" idx="1"/>
          </p:nvPr>
        </p:nvSpPr>
        <p:spPr>
          <a:xfrm>
            <a:off x="457199" y="143495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Over-shoulder</a:t>
            </a:r>
            <a:endParaRPr sz="360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o semi-subjetiva</a:t>
            </a:r>
            <a:endParaRPr/>
          </a:p>
          <a:p>
            <a:pPr marL="22860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Cámara y acción</a:t>
            </a:r>
            <a:endParaRPr/>
          </a:p>
        </p:txBody>
      </p:sp>
      <p:sp>
        <p:nvSpPr>
          <p:cNvPr id="172" name="Google Shape;172;p2"/>
          <p:cNvSpPr txBox="1">
            <a:spLocks noGrp="1"/>
          </p:cNvSpPr>
          <p:nvPr>
            <p:ph type="body" idx="1"/>
          </p:nvPr>
        </p:nvSpPr>
        <p:spPr>
          <a:xfrm>
            <a:off x="457199" y="2438400"/>
            <a:ext cx="8382001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Planear y conocer los encuadres, ángulos y movimientos de la cámara, más allá de enfatizar el conocimiento técnico, permitirá tener una correcta sintaxis visual y complementar la semántica de las secuencias de video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>
            <a:spLocks noGrp="1"/>
          </p:cNvSpPr>
          <p:nvPr>
            <p:ph type="title"/>
          </p:nvPr>
        </p:nvSpPr>
        <p:spPr>
          <a:xfrm>
            <a:off x="457199" y="303028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178" name="Google Shape;178;p3"/>
          <p:cNvSpPr txBox="1">
            <a:spLocks noGrp="1"/>
          </p:cNvSpPr>
          <p:nvPr>
            <p:ph type="body" idx="1"/>
          </p:nvPr>
        </p:nvSpPr>
        <p:spPr>
          <a:xfrm>
            <a:off x="457199" y="1448243"/>
            <a:ext cx="6720410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Panorámico o gran plano general</a:t>
            </a:r>
            <a:endParaRPr/>
          </a:p>
          <a:p>
            <a:pPr marL="22860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"/>
          <p:cNvSpPr txBox="1">
            <a:spLocks noGrp="1"/>
          </p:cNvSpPr>
          <p:nvPr>
            <p:ph type="title"/>
          </p:nvPr>
        </p:nvSpPr>
        <p:spPr>
          <a:xfrm>
            <a:off x="457199" y="27644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185" name="Google Shape;185;p4"/>
          <p:cNvSpPr txBox="1">
            <a:spLocks noGrp="1"/>
          </p:cNvSpPr>
          <p:nvPr>
            <p:ph type="body" idx="1"/>
          </p:nvPr>
        </p:nvSpPr>
        <p:spPr>
          <a:xfrm>
            <a:off x="576815" y="1468179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Plano general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"/>
          <p:cNvSpPr txBox="1">
            <a:spLocks noGrp="1"/>
          </p:cNvSpPr>
          <p:nvPr>
            <p:ph type="title"/>
          </p:nvPr>
        </p:nvSpPr>
        <p:spPr>
          <a:xfrm>
            <a:off x="457199" y="316318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192" name="Google Shape;192;p5"/>
          <p:cNvSpPr txBox="1">
            <a:spLocks noGrp="1"/>
          </p:cNvSpPr>
          <p:nvPr>
            <p:ph type="body" idx="1"/>
          </p:nvPr>
        </p:nvSpPr>
        <p:spPr>
          <a:xfrm>
            <a:off x="457199" y="1461534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Family group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o plano conjunto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>
            <a:spLocks noGrp="1"/>
          </p:cNvSpPr>
          <p:nvPr>
            <p:ph type="title"/>
          </p:nvPr>
        </p:nvSpPr>
        <p:spPr>
          <a:xfrm>
            <a:off x="457199" y="316319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199" name="Google Shape;199;p6"/>
          <p:cNvSpPr txBox="1">
            <a:spLocks noGrp="1"/>
          </p:cNvSpPr>
          <p:nvPr>
            <p:ph type="body" idx="1"/>
          </p:nvPr>
        </p:nvSpPr>
        <p:spPr>
          <a:xfrm>
            <a:off x="457199" y="1461534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Full-shot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o plano entero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 txBox="1">
            <a:spLocks noGrp="1"/>
          </p:cNvSpPr>
          <p:nvPr>
            <p:ph type="title"/>
          </p:nvPr>
        </p:nvSpPr>
        <p:spPr>
          <a:xfrm>
            <a:off x="457199" y="28973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206" name="Google Shape;206;p7"/>
          <p:cNvSpPr txBox="1">
            <a:spLocks noGrp="1"/>
          </p:cNvSpPr>
          <p:nvPr>
            <p:ph type="body" idx="1"/>
          </p:nvPr>
        </p:nvSpPr>
        <p:spPr>
          <a:xfrm>
            <a:off x="457199" y="143495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Plano americano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457199" y="289737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213" name="Google Shape;213;p8"/>
          <p:cNvSpPr txBox="1">
            <a:spLocks noGrp="1"/>
          </p:cNvSpPr>
          <p:nvPr>
            <p:ph type="body" idx="1"/>
          </p:nvPr>
        </p:nvSpPr>
        <p:spPr>
          <a:xfrm>
            <a:off x="457199" y="1434952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Plano boliviano</a:t>
            </a:r>
            <a:endParaRPr/>
          </a:p>
          <a:p>
            <a:pPr marL="22860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"/>
          <p:cNvSpPr txBox="1">
            <a:spLocks noGrp="1"/>
          </p:cNvSpPr>
          <p:nvPr>
            <p:ph type="title"/>
          </p:nvPr>
        </p:nvSpPr>
        <p:spPr>
          <a:xfrm>
            <a:off x="457199" y="8666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Encuadres</a:t>
            </a:r>
            <a:endParaRPr/>
          </a:p>
        </p:txBody>
      </p:sp>
      <p:sp>
        <p:nvSpPr>
          <p:cNvPr id="220" name="Google Shape;220;p9"/>
          <p:cNvSpPr txBox="1">
            <a:spLocks noGrp="1"/>
          </p:cNvSpPr>
          <p:nvPr>
            <p:ph type="body" idx="1"/>
          </p:nvPr>
        </p:nvSpPr>
        <p:spPr>
          <a:xfrm>
            <a:off x="378068" y="1222675"/>
            <a:ext cx="8142515" cy="408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3600"/>
              <a:buChar char="◼"/>
            </a:pPr>
            <a:r>
              <a:rPr lang="en-US" sz="3600"/>
              <a:t>Medium-shot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o plano medio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SzPts val="3600"/>
              <a:buNone/>
            </a:pP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On-screen Show (4:3)</PresentationFormat>
  <Paragraphs>44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Century Gothic</vt:lpstr>
      <vt:lpstr>Noto Sans Symbols</vt:lpstr>
      <vt:lpstr>Arial</vt:lpstr>
      <vt:lpstr>Plaza</vt:lpstr>
      <vt:lpstr>Encuadres Movimientos de cámaras y ángulos</vt:lpstr>
      <vt:lpstr>Cámara y acción</vt:lpstr>
      <vt:lpstr>Encuadres</vt:lpstr>
      <vt:lpstr>Encuadres</vt:lpstr>
      <vt:lpstr>Encuadres</vt:lpstr>
      <vt:lpstr>Encuadres</vt:lpstr>
      <vt:lpstr>Encuadres</vt:lpstr>
      <vt:lpstr>Encuadres</vt:lpstr>
      <vt:lpstr>Encuadres</vt:lpstr>
      <vt:lpstr>Encuadres</vt:lpstr>
      <vt:lpstr>Encuadres</vt:lpstr>
      <vt:lpstr>Ángulos de la cámara</vt:lpstr>
      <vt:lpstr>Ángulos de la cámara</vt:lpstr>
      <vt:lpstr>Ángulos de la cámara</vt:lpstr>
      <vt:lpstr>Ángulos de la cámara</vt:lpstr>
      <vt:lpstr>Ángulos de la cámara</vt:lpstr>
      <vt:lpstr>Ángulos de la cámara</vt:lpstr>
      <vt:lpstr>Ángulos de la cámara</vt:lpstr>
      <vt:lpstr>Ángulos de la cámara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Encuadres Movimientos de cámaras y ángulos</dc:title>
  <dc:creator>Victor Martinez</dc:creator>
  <cp:lastModifiedBy>Microsoft Office User</cp:lastModifiedBy>
  <cp:revision>2</cp:revision>
  <dcterms:created xsi:type="dcterms:W3CDTF">2016-02-10T23:12:10Z</dcterms:created>
  <dcterms:modified xsi:type="dcterms:W3CDTF">2021-02-09T12:47:13Z</dcterms:modified>
</cp:coreProperties>
</file>